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ed98e98c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ed98e98c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ed98e98c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ed98e98c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f6669f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f6669f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f6669f9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f6669f9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f6669f9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f6669f9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eghana09G/Mini-project.git" TargetMode="External"/><Relationship Id="rId4" Type="http://schemas.openxmlformats.org/officeDocument/2006/relationships/hyperlink" Target="https://arxiv.org/abs/2404.11569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Deep Learning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27450"/>
            <a:ext cx="78702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sz="1800"/>
              <a:t>SIMPLE IMAGE SIGNAL PROCESSING USING GLOBAL CONTEXT GUIDANCE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Omar Elezabi, Marcos V. Conde, Radu Timofte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Computer Vision Lab, CAIDAS &amp; IFI, University of Wurzburg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IEEE International Conference on Image Processing (ICIP) 2024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11700" y="2495350"/>
            <a:ext cx="644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 hub link :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https://github.com/Meghana09G/Mini-project.git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Resarch paper </a:t>
            </a: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n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https://arxiv.org/abs/2404.11569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4746275" y="3401850"/>
            <a:ext cx="372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Meghana Gudipati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700761933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 title="Screenshot 2025-04-15 at 4.53.35 P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4625"/>
            <a:ext cx="8839204" cy="251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52775" y="183325"/>
            <a:ext cx="6406800" cy="16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</a:t>
            </a:r>
            <a:r>
              <a:rPr lang="en"/>
              <a:t>extensions</a:t>
            </a:r>
            <a:r>
              <a:rPr lang="en"/>
              <a:t>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376850" y="1150925"/>
            <a:ext cx="6243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Global Edge Detection</a:t>
            </a:r>
            <a:b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Denoising</a:t>
            </a:r>
            <a:b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Segmentation using global texture or color</a:t>
            </a:r>
            <a:b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Neural-guided image enhancement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152775" y="162950"/>
            <a:ext cx="6406800" cy="19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r>
              <a:rPr lang="en"/>
              <a:t>implement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162475" y="1802775"/>
            <a:ext cx="6549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Install required libraries</a:t>
            </a:r>
            <a:br>
              <a:rPr lang="en" sz="1800"/>
            </a:br>
            <a:r>
              <a:rPr lang="en" sz="1800"/>
              <a:t>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 install numpy opencv-python matplotlib</a:t>
            </a:r>
            <a:b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 the code in Colab or locally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Provide path to your input image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View the comparison output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4572000" y="157275"/>
            <a:ext cx="4350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 project demonstrates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global context ( histogram ) to enhance images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Improved image contrast through histogram equalization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Better contrast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Improved visibility in low light regions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balanced intensity distribution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Simple , effective and can be extended to advance techniques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This method is simple , efficient and extensible , laying the groundwork for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1191650" y="1232400"/>
            <a:ext cx="62232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56475" y="295375"/>
            <a:ext cx="51129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407400" y="1099975"/>
            <a:ext cx="8443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Objective </a:t>
            </a:r>
            <a:endParaRPr b="1" sz="2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nhance images by utilizing global contextual features , particularly histogram information , to  improve visual quality using simple image processing techniques . </a:t>
            </a:r>
            <a:endParaRPr b="1"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Goal :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enhance image using global context features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Core idea :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techniques like histogram equalization guided by global features to improve visual quality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Libraries :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numpy, opencv python , matplotlib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7450" y="91675"/>
            <a:ext cx="4994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steps 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22225" y="723150"/>
            <a:ext cx="86676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Load input image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Global feature extraction 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Histogram : to understand intensity distribution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Mean , variance : basic image stats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Gradients : to capture edge changes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enhancement 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uses  HISTOGRAM EQUALIZATION  to enhance contrast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Processes the image using the extracted global features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Output enhanced image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Side by side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comparison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between original and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enhanced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images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Clear input in contrast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35175" y="3880550"/>
            <a:ext cx="586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 title="Screenshot 2025-04-22 at 4.05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925"/>
            <a:ext cx="9144003" cy="50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 title="Screenshot 2025-04-22 at 4.05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 title="Screenshot 2025-04-22 at 4.05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91675" y="152775"/>
            <a:ext cx="4053600" cy="21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snippet</a:t>
            </a:r>
            <a:r>
              <a:rPr lang="en"/>
              <a:t> - HISTOGRAM COMPUTATION </a:t>
            </a:r>
            <a:endParaRPr/>
          </a:p>
        </p:txBody>
      </p:sp>
      <p:pic>
        <p:nvPicPr>
          <p:cNvPr id="104" name="Google Shape;104;p19" title="Screenshot 2025-04-15 at 4.36.20 P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500" y="152775"/>
            <a:ext cx="4053601" cy="29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286100" y="2760175"/>
            <a:ext cx="388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868500" y="3513850"/>
            <a:ext cx="412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Computes the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histogram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grayscale image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Helps visualize the global intensity distribution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 with global context 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1.Applies histogram equalization</a:t>
            </a:r>
            <a:br>
              <a:rPr lang="en" sz="1600"/>
            </a:b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2. </a:t>
            </a:r>
            <a:r>
              <a:rPr lang="en" sz="1600"/>
              <a:t>Enhances contrast using global pixel distribution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Empty upside down mason jars resting on picket fence posts" id="113" name="Google Shape;113;p20"/>
          <p:cNvPicPr preferRelativeResize="0"/>
          <p:nvPr/>
        </p:nvPicPr>
        <p:blipFill rotWithShape="1">
          <a:blip r:embed="rId3">
            <a:alphaModFix/>
          </a:blip>
          <a:srcRect b="9949" l="9164" r="3636" t="13038"/>
          <a:stretch/>
        </p:blipFill>
        <p:spPr>
          <a:xfrm>
            <a:off x="4705200" y="2336175"/>
            <a:ext cx="4127099" cy="24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 title="Screenshot 2025-04-15 at 4.45.55 P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500" y="1395375"/>
            <a:ext cx="5004349" cy="366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Compares original and enhanced images side by side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support</a:t>
            </a:r>
            <a:endParaRPr/>
          </a:p>
        </p:txBody>
      </p:sp>
      <p:pic>
        <p:nvPicPr>
          <p:cNvPr id="122" name="Google Shape;122;p21" title="Screenshot 2025-04-15 at 4.50.23 P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00" y="1324075"/>
            <a:ext cx="4993198" cy="367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